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8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2019/03/11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2019/03/11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2019/03/11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2019/03/11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2019/03/11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2019/03/11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2019/03/11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2019/03/11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2019/03/11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2019/03/11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2019/03/11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2019/03/11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全屏显示(4:3)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0</vt:i4>
      </vt:variant>
    </vt:vector>
  </HeadingPairs>
  <TitlesOfParts>
    <vt:vector size="1" baseType="lpstr">
      <vt:lpstr>Office 主题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WYD</dc:creator>
  <cp:lastModifiedBy>WYD</cp:lastModifiedBy>
  <cp:revision>1</cp:revision>
  <dcterms:created xsi:type="dcterms:W3CDTF">2019-03-11T05:20:37Z</dcterms:created>
  <dcterms:modified xsi:type="dcterms:W3CDTF">2019-03-11T05:23:54Z</dcterms:modified>
</cp:coreProperties>
</file>